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2308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p.   1 – 5 The part of the advocate in helping creat policy….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p. 327 Does Every Child Get an Equal Start? (3 stories)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1588" y="6396037"/>
            <a:ext cx="153352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/>
          <p:nvPr/>
        </p:nvSpPr>
        <p:spPr>
          <a:xfrm>
            <a:off x="3175" y="0"/>
            <a:ext cx="9140825" cy="16001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Child, Family, and Community: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Family-Centered Early Care and Education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2400" b="0" i="0" u="none" strike="noStrike" cap="none" baseline="30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Edition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Janet Gonzalez-Mena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2019300" y="6434137"/>
            <a:ext cx="502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Copyright © 2017, 2013, 2009 by Pearson Education, Inc. All Rights Reserved</a:t>
            </a:r>
          </a:p>
        </p:txBody>
      </p:sp>
      <p:sp>
        <p:nvSpPr>
          <p:cNvPr id="23" name="Shape 23"/>
          <p:cNvSpPr/>
          <p:nvPr/>
        </p:nvSpPr>
        <p:spPr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5486400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5400000">
            <a:off x="4938712" y="1920875"/>
            <a:ext cx="6126163" cy="2284412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92099" y="-288925"/>
            <a:ext cx="6126163" cy="6704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3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2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14350" marR="0" lvl="0" indent="-349250" algn="l" rtl="0">
              <a:spcBef>
                <a:spcPts val="52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Arial"/>
              <a:buAutoNum type="arabicPeriod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69850" algn="l" rtl="0">
              <a:spcBef>
                <a:spcPts val="5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825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95250" algn="l" rtl="0">
              <a:spcBef>
                <a:spcPts val="44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20650" algn="l" rtl="0">
              <a:spcBef>
                <a:spcPts val="5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95250" algn="l" rtl="0">
              <a:spcBef>
                <a:spcPts val="44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7496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12700" algn="ctr" rtl="0">
              <a:spcBef>
                <a:spcPts val="2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285750" algn="ctr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234950" algn="ctr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234950" algn="ctr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234950" algn="ctr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2" y="206692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1191D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2" y="345281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rgbClr val="B2D233"/>
              </a:buClr>
              <a:buSzPct val="100000"/>
              <a:buFont typeface="Merriweather Sans"/>
              <a:buChar char="-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rgbClr val="2D5E2F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Shape 1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621588" y="6400800"/>
            <a:ext cx="153352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1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Child, Family, and Community: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1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Family-Centered Early Care and Education, 7e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Janet Gonzalez-Mena</a:t>
            </a:r>
          </a:p>
        </p:txBody>
      </p:sp>
      <p:sp>
        <p:nvSpPr>
          <p:cNvPr id="15" name="Shape 15"/>
          <p:cNvSpPr txBox="1"/>
          <p:nvPr/>
        </p:nvSpPr>
        <p:spPr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Copyright © 2017, 2013, 2009 by Pearson Education, Inc.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Rights Reserved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4724400" y="2286000"/>
            <a:ext cx="3809999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Chapter 15:Social Policy Issues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4419600" y="3733800"/>
            <a:ext cx="4419599" cy="22950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Font typeface="Times New Roman"/>
              <a:buNone/>
            </a:pPr>
            <a:endParaRPr sz="1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r>
              <a:rPr lang="en-US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en-US" sz="240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Smith</a:t>
            </a:r>
            <a:r>
              <a:rPr lang="en-US" sz="2400" b="0" i="0" u="none" strike="noStrike" cap="none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800225"/>
            <a:ext cx="3535362" cy="437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Use Your Imagination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400" b="0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Imagine that every family has full support of all the resources in the community; then no child would be left behind and all children would be ready to learn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Moving Toward Full-Inclusion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“Inclusion”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Higher levels of achievement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Broader range of social skills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children benefit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Accessibility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Advocacy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Get involved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something this week to help children.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Speak out for children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a role model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Understand how public policies make a difference.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 Discussion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you were to make recommendations to create or improve on our national child care system, what would those recommendations be?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could schools and child care programs do to support </a:t>
            </a:r>
            <a:r>
              <a:rPr lang="en-US" sz="2800"/>
              <a:t>familie</a:t>
            </a: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 that they aren’t doing now? What would parents need in order to be able to do what you suggest?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Learning Outcomes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this chapter you will learn to…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Evaluate who is responsible for America’s children.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Describe three or four social policy financial investment needs that benefit children, families, and society.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Explain how to advocate for children and families.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Families and Professions Partners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is Responsible For America’s Children?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Family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Individuals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Society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Equal Start?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Does Every Child Get an Equal Start?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Living Conditions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Stress Levels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Access to healthcare</a:t>
            </a: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25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have impact on a child’s opportunities even before birth.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Ready to Learn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Readiness Means: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Basic needs met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Connections with others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Able to cooperate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Able to get along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Feel good about themselves and others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Enriched early experiences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Starting School Ready to Learn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Children’s diverse backgrounds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Child Left Behind (2000)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Lack of funding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Expectations vary widely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One-size-fits-all education policies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Citizens Making Changes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Rob Reiner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Advocacy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First Five Programs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Geoffrey Canada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conception to college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Benefitting Children and Families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You can’t take the child out of the family.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Poverty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Parent’s mental health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Homeless population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single approach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-19050" y="0"/>
            <a:ext cx="9163049" cy="1371599"/>
          </a:xfrm>
          <a:prstGeom prst="rect">
            <a:avLst/>
          </a:prstGeom>
          <a:solidFill>
            <a:srgbClr val="214C90"/>
          </a:solidFill>
          <a:ln w="9525" cap="flat" cmpd="sng">
            <a:solidFill>
              <a:srgbClr val="214C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Head Start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Mississippi Freedom Schools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Head Start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Purpose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Success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Approach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1191D0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14C90"/>
              </a:buClr>
              <a:buSzPct val="1000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On-screen Show (4:3)</PresentationFormat>
  <Paragraphs>75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mott_design</vt:lpstr>
      <vt:lpstr>PowerPoint Presentation</vt:lpstr>
      <vt:lpstr>Learning Outcomes</vt:lpstr>
      <vt:lpstr>Families and Professions Partners</vt:lpstr>
      <vt:lpstr>Equal Start?</vt:lpstr>
      <vt:lpstr>Ready to Learn</vt:lpstr>
      <vt:lpstr>Starting School Ready to Learn</vt:lpstr>
      <vt:lpstr>Citizens Making Changes</vt:lpstr>
      <vt:lpstr>Benefitting Children and Families</vt:lpstr>
      <vt:lpstr>Head Start</vt:lpstr>
      <vt:lpstr>Use Your Imagination</vt:lpstr>
      <vt:lpstr>Moving Toward Full-Inclusion</vt:lpstr>
      <vt:lpstr>Advocacy</vt:lpstr>
      <vt:lpstr>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smithmh</dc:creator>
  <cp:lastModifiedBy>smithmh</cp:lastModifiedBy>
  <cp:revision>1</cp:revision>
  <dcterms:modified xsi:type="dcterms:W3CDTF">2017-12-21T17:46:29Z</dcterms:modified>
</cp:coreProperties>
</file>